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92" r:id="rId3"/>
    <p:sldId id="284" r:id="rId4"/>
    <p:sldId id="285" r:id="rId5"/>
    <p:sldId id="287" r:id="rId6"/>
    <p:sldId id="288" r:id="rId7"/>
    <p:sldId id="289" r:id="rId8"/>
    <p:sldId id="290" r:id="rId9"/>
    <p:sldId id="291" r:id="rId10"/>
    <p:sldId id="293" r:id="rId11"/>
    <p:sldId id="28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opyconstruct.medium.com/monitoring-and-observability-8417d1952e1c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v2/resize:fit:720/format:webp/1*9BQUrLJoR_SE69Kd8oVlVw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twitter.com/engineering/en_us/a/2013/observability-at-twitter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ascraft.com/2011/02/15/measure-anything-measure-everything/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Monitoring and Observability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0292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Monitoring and Observability </a:t>
            </a:r>
            <a:endParaRPr lang="en-US" dirty="0" smtClean="0"/>
          </a:p>
          <a:p>
            <a:r>
              <a:rPr lang="en-US" dirty="0" smtClean="0"/>
              <a:t>by </a:t>
            </a:r>
            <a:r>
              <a:rPr lang="en-US" dirty="0"/>
              <a:t>Cindy </a:t>
            </a:r>
            <a:r>
              <a:rPr lang="en-US" dirty="0" err="1"/>
              <a:t>Sridharan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vs </a:t>
            </a:r>
            <a:r>
              <a:rPr lang="en-IN" dirty="0" smtClean="0"/>
              <a:t>Observability(3)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https://miro.medium.com/v2/resize:fit:700/1*9BQUrLJoR_SE69Kd8oVlVw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538288"/>
            <a:ext cx="6667500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372600" y="60198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54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Observability at Twitter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Twitter has since published </a:t>
            </a:r>
            <a:r>
              <a:rPr lang="en-US" dirty="0">
                <a:hlinkClick r:id="rId2"/>
              </a:rPr>
              <a:t>a two part blog post </a:t>
            </a:r>
            <a:r>
              <a:rPr lang="en-US" dirty="0"/>
              <a:t>on its observability stack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posts are more about the architecture of the different components than the term </a:t>
            </a:r>
            <a:r>
              <a:rPr lang="en-US" dirty="0" smtClean="0"/>
              <a:t>itself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These are the four pillars of the Observability Engineering team’s charter: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Monitoring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Alerting/visualization</a:t>
            </a: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Distributed </a:t>
            </a:r>
            <a:r>
              <a:rPr lang="en-US" dirty="0">
                <a:solidFill>
                  <a:srgbClr val="FF0000"/>
                </a:solidFill>
              </a:rPr>
              <a:t>systems tracing infrastructure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Log </a:t>
            </a:r>
            <a:r>
              <a:rPr lang="en-US" dirty="0">
                <a:solidFill>
                  <a:srgbClr val="FF0000"/>
                </a:solidFill>
              </a:rPr>
              <a:t>aggregation/analytics</a:t>
            </a:r>
          </a:p>
          <a:p>
            <a:endParaRPr lang="en-US" dirty="0"/>
          </a:p>
          <a:p>
            <a:r>
              <a:rPr lang="en-US" dirty="0"/>
              <a:t>“Observability”, according to this definition, is a </a:t>
            </a:r>
            <a:r>
              <a:rPr lang="en-US" dirty="0">
                <a:solidFill>
                  <a:srgbClr val="FF0000"/>
                </a:solidFill>
              </a:rPr>
              <a:t>superset of “monitoring</a:t>
            </a:r>
            <a:r>
              <a:rPr lang="en-US" dirty="0"/>
              <a:t>”,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providing certain benefits and insights that “monitoring” tools provides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Only half </a:t>
            </a:r>
            <a:r>
              <a:rPr lang="en-IN" dirty="0" smtClean="0"/>
              <a:t>joking – Monitoring to Observability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 smtClean="0"/>
              <a:t>Why </a:t>
            </a:r>
            <a:r>
              <a:rPr lang="en-US" dirty="0"/>
              <a:t>call it monitoring? That’s not sexy enough anymore.</a:t>
            </a:r>
          </a:p>
          <a:p>
            <a:endParaRPr lang="en-US" dirty="0"/>
          </a:p>
          <a:p>
            <a:r>
              <a:rPr lang="en-US" dirty="0" smtClean="0"/>
              <a:t>Observability</a:t>
            </a:r>
            <a:r>
              <a:rPr lang="en-US" dirty="0"/>
              <a:t>, because rebranding Ops as DevOps wasn’t bad enough,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now </a:t>
            </a:r>
            <a:r>
              <a:rPr lang="en-US" dirty="0"/>
              <a:t>they’re </a:t>
            </a:r>
            <a:r>
              <a:rPr lang="en-US" dirty="0" err="1"/>
              <a:t>devopsifying</a:t>
            </a:r>
            <a:r>
              <a:rPr lang="en-US" dirty="0"/>
              <a:t> monitoring </a:t>
            </a:r>
            <a:r>
              <a:rPr lang="en-US" dirty="0" smtClean="0"/>
              <a:t>too!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Is </a:t>
            </a:r>
            <a:r>
              <a:rPr lang="en-US" dirty="0"/>
              <a:t>that supposed to be like the second coming of DevOps? Or was it the Second </a:t>
            </a:r>
            <a:r>
              <a:rPr lang="en-US" dirty="0" smtClean="0"/>
              <a:t>Way?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It </a:t>
            </a:r>
            <a:r>
              <a:rPr lang="en-US" dirty="0"/>
              <a:t>all felt so cultish anyway.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What </a:t>
            </a:r>
            <a:r>
              <a:rPr lang="en-US" dirty="0">
                <a:solidFill>
                  <a:srgbClr val="FF0000"/>
                </a:solidFill>
              </a:rPr>
              <a:t>is the difference between “monitoring” and “observability”, if any?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Or </a:t>
            </a:r>
            <a:r>
              <a:rPr lang="en-US" dirty="0"/>
              <a:t>is the latter just the latest buzzword on the block,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to </a:t>
            </a:r>
            <a:r>
              <a:rPr lang="en-US" dirty="0"/>
              <a:t>be flogged and shoved down </a:t>
            </a:r>
            <a:r>
              <a:rPr lang="en-US" dirty="0" smtClean="0"/>
              <a:t>throats </a:t>
            </a:r>
            <a:r>
              <a:rPr lang="en-US" dirty="0"/>
              <a:t>until </a:t>
            </a:r>
            <a:r>
              <a:rPr lang="en-US" dirty="0" smtClean="0"/>
              <a:t>it </a:t>
            </a:r>
            <a:r>
              <a:rPr lang="en-US" dirty="0"/>
              <a:t>has been </a:t>
            </a:r>
            <a:r>
              <a:rPr lang="en-US" dirty="0" smtClean="0"/>
              <a:t>milked </a:t>
            </a:r>
            <a:r>
              <a:rPr lang="en-US" dirty="0"/>
              <a:t>for all its </a:t>
            </a:r>
            <a:r>
              <a:rPr lang="en-US" dirty="0" smtClean="0"/>
              <a:t>worth!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618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“Monitoring” traditionally was a </a:t>
            </a:r>
            <a:r>
              <a:rPr lang="en-US" dirty="0">
                <a:solidFill>
                  <a:srgbClr val="FF0000"/>
                </a:solidFill>
              </a:rPr>
              <a:t>preserve of Operations engineers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term </a:t>
            </a:r>
            <a:r>
              <a:rPr lang="en-US" dirty="0">
                <a:solidFill>
                  <a:srgbClr val="FF0000"/>
                </a:solidFill>
              </a:rPr>
              <a:t>often invokes not very pleasant memories </a:t>
            </a:r>
            <a:r>
              <a:rPr lang="en-US" dirty="0"/>
              <a:t>in minds of many who’ve been doing it for long enough </a:t>
            </a:r>
          </a:p>
          <a:p>
            <a:endParaRPr lang="en-US" dirty="0"/>
          </a:p>
          <a:p>
            <a:r>
              <a:rPr lang="en-US" dirty="0"/>
              <a:t>In the eyes of many, “monitoring” harks back to many dysfunctional aspects of the old school way of operating software,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term this day </a:t>
            </a:r>
            <a:r>
              <a:rPr lang="en-US" dirty="0">
                <a:solidFill>
                  <a:srgbClr val="FF0000"/>
                </a:solidFill>
              </a:rPr>
              <a:t>causes some people to think of simple up/down checks</a:t>
            </a:r>
          </a:p>
          <a:p>
            <a:endParaRPr lang="en-US" dirty="0"/>
          </a:p>
          <a:p>
            <a:r>
              <a:rPr lang="en-US" dirty="0"/>
              <a:t>True that a decade ago, up/down checks might’ve been all a “monitoring” tool would have been </a:t>
            </a:r>
            <a:r>
              <a:rPr lang="en-US" dirty="0" smtClean="0"/>
              <a:t>capable of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in the recent years “monitoring” tools have evolved greatly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to the point where many, many, many people no longer think of monitoring as just external pings</a:t>
            </a:r>
          </a:p>
          <a:p>
            <a:endParaRPr lang="en-US" dirty="0"/>
          </a:p>
          <a:p>
            <a:r>
              <a:rPr lang="en-US" dirty="0"/>
              <a:t>While they might still call it “monitoring”,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methods and tools they use are more powerful and streamlined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Whitebox</a:t>
            </a:r>
            <a:r>
              <a:rPr lang="en-IN" dirty="0" smtClean="0"/>
              <a:t> </a:t>
            </a:r>
            <a:r>
              <a:rPr lang="en-IN" dirty="0"/>
              <a:t>monitoring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general, </a:t>
            </a:r>
            <a:r>
              <a:rPr lang="en-US" dirty="0">
                <a:solidFill>
                  <a:srgbClr val="FF0000"/>
                </a:solidFill>
              </a:rPr>
              <a:t>tend to measure at three levels: network, machine, and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Application metrics are usually the hardest</a:t>
            </a:r>
            <a:r>
              <a:rPr lang="en-US" dirty="0"/>
              <a:t>, yet most important, of the three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Very specific to business, and they change as applications change</a:t>
            </a:r>
            <a:endParaRPr lang="en-IN" dirty="0"/>
          </a:p>
          <a:p>
            <a:endParaRPr lang="en-US" dirty="0" smtClean="0"/>
          </a:p>
          <a:p>
            <a:r>
              <a:rPr lang="en-US" dirty="0" smtClean="0"/>
              <a:t>Time </a:t>
            </a:r>
            <a:r>
              <a:rPr lang="en-US" dirty="0"/>
              <a:t>series, logs and traces are all more in vogue than ever these days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are forms of “</a:t>
            </a:r>
            <a:r>
              <a:rPr lang="en-US" dirty="0" err="1">
                <a:solidFill>
                  <a:srgbClr val="FF0000"/>
                </a:solidFill>
              </a:rPr>
              <a:t>whitebox</a:t>
            </a:r>
            <a:r>
              <a:rPr lang="en-US" dirty="0">
                <a:solidFill>
                  <a:srgbClr val="FF0000"/>
                </a:solidFill>
              </a:rPr>
              <a:t> monitoring”, which refers to a category of monitoring based on the information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derived </a:t>
            </a:r>
            <a:r>
              <a:rPr lang="en-US" dirty="0">
                <a:solidFill>
                  <a:srgbClr val="FF0000"/>
                </a:solidFill>
              </a:rPr>
              <a:t>from the internals of </a:t>
            </a:r>
            <a:r>
              <a:rPr lang="en-US" dirty="0" smtClean="0">
                <a:solidFill>
                  <a:srgbClr val="FF0000"/>
                </a:solidFill>
              </a:rPr>
              <a:t>systems</a:t>
            </a:r>
          </a:p>
          <a:p>
            <a:endParaRPr lang="en-US" dirty="0" smtClean="0"/>
          </a:p>
          <a:p>
            <a:r>
              <a:rPr lang="en-US" dirty="0" err="1"/>
              <a:t>Whitebox</a:t>
            </a:r>
            <a:r>
              <a:rPr lang="en-US" dirty="0"/>
              <a:t> monitoring isn’t really a revolutionary idea anymore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 least not since Etsy published the </a:t>
            </a:r>
            <a:r>
              <a:rPr lang="en-US" dirty="0">
                <a:hlinkClick r:id="rId2"/>
              </a:rPr>
              <a:t>seminal blog post </a:t>
            </a:r>
            <a:r>
              <a:rPr lang="en-US" dirty="0"/>
              <a:t>introducing </a:t>
            </a:r>
            <a:r>
              <a:rPr lang="en-US" dirty="0" err="1"/>
              <a:t>statsd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all its flaws, </a:t>
            </a:r>
            <a:r>
              <a:rPr lang="en-US" dirty="0" err="1"/>
              <a:t>statsd</a:t>
            </a:r>
            <a:r>
              <a:rPr lang="en-US" dirty="0"/>
              <a:t> was a game changer,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open source time series based systems as well as commercial monitoring solutions have supported </a:t>
            </a:r>
            <a:r>
              <a:rPr lang="en-US" dirty="0" err="1"/>
              <a:t>statsd</a:t>
            </a:r>
            <a:r>
              <a:rPr lang="en-US" dirty="0"/>
              <a:t> style metrics for years now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while not perfect, </a:t>
            </a:r>
            <a:r>
              <a:rPr lang="en-US" dirty="0" err="1"/>
              <a:t>statsd</a:t>
            </a:r>
            <a:r>
              <a:rPr lang="en-US" dirty="0"/>
              <a:t> style metrics collection was a huge improvement over the way one did “monitoring” previously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is for symptom based Alerting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Monitoring system should </a:t>
            </a:r>
            <a:r>
              <a:rPr lang="en-US" dirty="0">
                <a:solidFill>
                  <a:srgbClr val="FF0000"/>
                </a:solidFill>
              </a:rPr>
              <a:t>address two questions: what’s broken, and why</a:t>
            </a:r>
            <a:r>
              <a:rPr lang="en-US" dirty="0"/>
              <a:t>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“what’s broken” indicates the symptom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“why” indicates a (possibly intermediate) cause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</a:t>
            </a:r>
            <a:r>
              <a:rPr lang="en-US" dirty="0">
                <a:solidFill>
                  <a:srgbClr val="FF0000"/>
                </a:solidFill>
              </a:rPr>
              <a:t>What” versus “why” is one of the most important distinctions in writing good monitoring with maximum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signal </a:t>
            </a:r>
            <a:r>
              <a:rPr lang="en-US" dirty="0">
                <a:solidFill>
                  <a:srgbClr val="FF0000"/>
                </a:solidFill>
              </a:rPr>
              <a:t>and minimum </a:t>
            </a:r>
            <a:r>
              <a:rPr lang="en-US" dirty="0" smtClean="0">
                <a:solidFill>
                  <a:srgbClr val="FF0000"/>
                </a:solidFill>
              </a:rPr>
              <a:t>noise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 err="1"/>
              <a:t>Blackbox</a:t>
            </a:r>
            <a:r>
              <a:rPr lang="en-US" dirty="0"/>
              <a:t> monitoring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monitoring a system from the outside by treating it as a </a:t>
            </a:r>
            <a:r>
              <a:rPr lang="en-US" dirty="0" err="1" smtClean="0">
                <a:solidFill>
                  <a:srgbClr val="FF0000"/>
                </a:solidFill>
              </a:rPr>
              <a:t>blackbox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something is very </a:t>
            </a:r>
            <a:r>
              <a:rPr lang="en-US" dirty="0">
                <a:solidFill>
                  <a:srgbClr val="FF0000"/>
                </a:solidFill>
              </a:rPr>
              <a:t>good at </a:t>
            </a:r>
            <a:r>
              <a:rPr lang="en-US" dirty="0" smtClean="0">
                <a:solidFill>
                  <a:srgbClr val="FF0000"/>
                </a:solidFill>
              </a:rPr>
              <a:t>answering </a:t>
            </a:r>
            <a:r>
              <a:rPr lang="en-US" dirty="0">
                <a:solidFill>
                  <a:srgbClr val="FF0000"/>
                </a:solidFill>
              </a:rPr>
              <a:t>the what is broken and alerting about a problem that’s already occurring </a:t>
            </a:r>
            <a:r>
              <a:rPr lang="en-US" dirty="0"/>
              <a:t>(and ideally end </a:t>
            </a:r>
            <a:r>
              <a:rPr lang="en-US" dirty="0" smtClean="0"/>
              <a:t>user impacting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Whitebox</a:t>
            </a:r>
            <a:r>
              <a:rPr lang="en-US" dirty="0"/>
              <a:t> monitoring,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</a:t>
            </a:r>
            <a:r>
              <a:rPr lang="en-US" dirty="0">
                <a:solidFill>
                  <a:srgbClr val="FF0000"/>
                </a:solidFill>
              </a:rPr>
              <a:t>fantastic for the signals that can be anticipated in advance and be on the lookout for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for the </a:t>
            </a:r>
            <a:r>
              <a:rPr lang="en-US" dirty="0">
                <a:solidFill>
                  <a:srgbClr val="FF0000"/>
                </a:solidFill>
              </a:rPr>
              <a:t>known, hard failure modes of a system</a:t>
            </a:r>
            <a:r>
              <a:rPr lang="en-US" dirty="0"/>
              <a:t>, the sort that lend themselves well toward exhibiting any deviation in a </a:t>
            </a:r>
            <a:r>
              <a:rPr lang="en-US" dirty="0" err="1"/>
              <a:t>dashboardable</a:t>
            </a:r>
            <a:r>
              <a:rPr lang="en-US" dirty="0"/>
              <a:t> manner, as it were.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“Monitorable</a:t>
            </a:r>
            <a:r>
              <a:rPr lang="en-IN" dirty="0"/>
              <a:t>”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good example of something that needs “monitoring”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storage server running out of disk space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proxy server running out of file </a:t>
            </a:r>
            <a:r>
              <a:rPr lang="en-US" dirty="0" smtClean="0"/>
              <a:t>descriptors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Building “monitorable” systems requires being able to understand the failure domain of the critical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components </a:t>
            </a:r>
            <a:r>
              <a:rPr lang="en-US" dirty="0">
                <a:solidFill>
                  <a:srgbClr val="FF0000"/>
                </a:solidFill>
              </a:rPr>
              <a:t>of the system </a:t>
            </a:r>
            <a:r>
              <a:rPr lang="en-US" dirty="0" smtClean="0">
                <a:solidFill>
                  <a:srgbClr val="FF0000"/>
                </a:solidFill>
              </a:rPr>
              <a:t>proactively!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The more mature a system, the better understood are its failure modes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Being able to entirely architect away a failure mode is the best thing one can do while building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next best thing one can do is to be able to “monitor” impending failures and alert accordingly</a:t>
            </a:r>
          </a:p>
          <a:p>
            <a:endParaRPr lang="en-US" dirty="0"/>
          </a:p>
          <a:p>
            <a:r>
              <a:rPr lang="en-US" dirty="0"/>
              <a:t>For </a:t>
            </a:r>
            <a:r>
              <a:rPr lang="en-US" dirty="0">
                <a:solidFill>
                  <a:srgbClr val="FF0000"/>
                </a:solidFill>
              </a:rPr>
              <a:t>monitoring to be effective</a:t>
            </a:r>
            <a:r>
              <a:rPr lang="en-US" dirty="0"/>
              <a:t>, it becomes salient to be able to </a:t>
            </a:r>
            <a:r>
              <a:rPr lang="en-US" dirty="0">
                <a:solidFill>
                  <a:srgbClr val="FF0000"/>
                </a:solidFill>
              </a:rPr>
              <a:t>identify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small set of hard failure modes of a 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</a:t>
            </a:r>
            <a:r>
              <a:rPr lang="en-US" dirty="0">
                <a:solidFill>
                  <a:srgbClr val="FF0000"/>
                </a:solidFill>
              </a:rPr>
              <a:t>a core set of metrics that can indicate the health of the system accurately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One </a:t>
            </a:r>
            <a:r>
              <a:rPr lang="en-US" dirty="0"/>
              <a:t>of the design goals while building systems should be to make it as monitorable as possible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Monitoring </a:t>
            </a:r>
            <a:r>
              <a:rPr lang="en-US" dirty="0"/>
              <a:t>data needs to </a:t>
            </a:r>
            <a:r>
              <a:rPr lang="en-US" dirty="0" smtClean="0"/>
              <a:t>actionable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 choosing what to monitor, keep the following guidelines to be considered: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>
                <a:solidFill>
                  <a:srgbClr val="FF0000"/>
                </a:solidFill>
              </a:rPr>
              <a:t>rules</a:t>
            </a:r>
            <a:r>
              <a:rPr lang="en-US" dirty="0"/>
              <a:t> that </a:t>
            </a:r>
            <a:r>
              <a:rPr lang="en-US" dirty="0">
                <a:solidFill>
                  <a:srgbClr val="FF0000"/>
                </a:solidFill>
              </a:rPr>
              <a:t>catch real incidents </a:t>
            </a:r>
            <a:r>
              <a:rPr lang="en-US" dirty="0"/>
              <a:t>most often should be as </a:t>
            </a:r>
            <a:r>
              <a:rPr lang="en-US" dirty="0">
                <a:solidFill>
                  <a:srgbClr val="FF0000"/>
                </a:solidFill>
              </a:rPr>
              <a:t>simple, predictable, and reliable as </a:t>
            </a:r>
            <a:r>
              <a:rPr lang="en-US" dirty="0" smtClean="0">
                <a:solidFill>
                  <a:srgbClr val="FF0000"/>
                </a:solidFill>
              </a:rPr>
              <a:t>possible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Data </a:t>
            </a:r>
            <a:r>
              <a:rPr lang="en-US" dirty="0">
                <a:solidFill>
                  <a:srgbClr val="FF0000"/>
                </a:solidFill>
              </a:rPr>
              <a:t>collection, aggregation, and alerting configuration that is rarely exercised </a:t>
            </a:r>
            <a:r>
              <a:rPr lang="en-US" dirty="0"/>
              <a:t>(e.g., less than once a quarter for some SRE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teams</a:t>
            </a:r>
            <a:r>
              <a:rPr lang="en-US" dirty="0"/>
              <a:t>) should be up for </a:t>
            </a:r>
            <a:r>
              <a:rPr lang="en-US" dirty="0">
                <a:solidFill>
                  <a:srgbClr val="FF0000"/>
                </a:solidFill>
              </a:rPr>
              <a:t>removal</a:t>
            </a:r>
            <a:r>
              <a:rPr lang="en-US" dirty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Signals </a:t>
            </a:r>
            <a:r>
              <a:rPr lang="en-US" dirty="0">
                <a:solidFill>
                  <a:srgbClr val="FF0000"/>
                </a:solidFill>
              </a:rPr>
              <a:t>that are collected, but not exposed in any prebaked dashboard nor used by any alert, are candidates for removal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not used to directly drive alerts, </a:t>
            </a:r>
            <a:r>
              <a:rPr lang="en-US" dirty="0">
                <a:solidFill>
                  <a:srgbClr val="FF0000"/>
                </a:solidFill>
              </a:rPr>
              <a:t>monitoring data should be optimized for providing a bird’s eye view of the overall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health </a:t>
            </a:r>
            <a:r>
              <a:rPr lang="en-US" dirty="0">
                <a:solidFill>
                  <a:srgbClr val="FF0000"/>
                </a:solidFill>
              </a:rPr>
              <a:t>of a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event of a failure, monitoring data should immediately be </a:t>
            </a:r>
            <a:r>
              <a:rPr lang="en-US" dirty="0">
                <a:solidFill>
                  <a:srgbClr val="FF0000"/>
                </a:solidFill>
              </a:rPr>
              <a:t>able to </a:t>
            </a:r>
            <a:r>
              <a:rPr lang="en-US" dirty="0" smtClean="0">
                <a:solidFill>
                  <a:srgbClr val="FF0000"/>
                </a:solidFill>
              </a:rPr>
              <a:t>provide </a:t>
            </a:r>
            <a:r>
              <a:rPr lang="en-US" dirty="0">
                <a:solidFill>
                  <a:srgbClr val="FF0000"/>
                </a:solidFill>
              </a:rPr>
              <a:t>visibility into impact of the failure as well as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effect of any fix deployed</a:t>
            </a:r>
          </a:p>
          <a:p>
            <a:endParaRPr lang="en-US" dirty="0"/>
          </a:p>
          <a:p>
            <a:r>
              <a:rPr lang="en-US" dirty="0"/>
              <a:t>The crucial thing to understand here is that monitoring </a:t>
            </a:r>
            <a:r>
              <a:rPr lang="en-US" dirty="0">
                <a:solidFill>
                  <a:srgbClr val="FF0000"/>
                </a:solidFill>
              </a:rPr>
              <a:t>doesn’t guarantee that failure can be completely avoided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 provides </a:t>
            </a:r>
            <a:r>
              <a:rPr lang="en-US" dirty="0">
                <a:solidFill>
                  <a:srgbClr val="FF0000"/>
                </a:solidFill>
              </a:rPr>
              <a:t>a good approximation of the health of a system</a:t>
            </a:r>
            <a:r>
              <a:rPr lang="en-US" dirty="0"/>
              <a:t>, but monitoring doesn’t prevent failure entirely!</a:t>
            </a:r>
          </a:p>
          <a:p>
            <a:endParaRPr lang="en-US" dirty="0"/>
          </a:p>
          <a:p>
            <a:r>
              <a:rPr lang="en-US" dirty="0" smtClean="0"/>
              <a:t>Monitoring </a:t>
            </a:r>
            <a:r>
              <a:rPr lang="en-US" dirty="0"/>
              <a:t>can furnish one with </a:t>
            </a:r>
            <a:r>
              <a:rPr lang="en-US" dirty="0">
                <a:solidFill>
                  <a:srgbClr val="FF0000"/>
                </a:solidFill>
              </a:rPr>
              <a:t>a panoramic view of systems’ performance and behavior in the wild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does not make systems completely impregnable to failure, and that shouldn’t be its goal </a:t>
            </a:r>
            <a:r>
              <a:rPr lang="en-US" dirty="0" smtClean="0"/>
              <a:t>either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Monitoring vs Observability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goals of “monitoring” and “observability” are different</a:t>
            </a:r>
            <a:r>
              <a:rPr lang="en-US" dirty="0" smtClean="0"/>
              <a:t>!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“Observability” isn’t a substitute for “monitoring” nor does it obviate the need for “monitoring</a:t>
            </a:r>
            <a:r>
              <a:rPr lang="en-US" dirty="0" smtClean="0">
                <a:solidFill>
                  <a:srgbClr val="FF0000"/>
                </a:solidFill>
              </a:rPr>
              <a:t>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they </a:t>
            </a:r>
            <a:r>
              <a:rPr lang="en-US" dirty="0">
                <a:solidFill>
                  <a:srgbClr val="FF0000"/>
                </a:solidFill>
              </a:rPr>
              <a:t>are </a:t>
            </a:r>
            <a:r>
              <a:rPr lang="en-US" dirty="0" smtClean="0">
                <a:solidFill>
                  <a:srgbClr val="FF0000"/>
                </a:solidFill>
              </a:rPr>
              <a:t>complementary</a:t>
            </a:r>
            <a:endParaRPr lang="en-US" dirty="0"/>
          </a:p>
          <a:p>
            <a:endParaRPr lang="en-US" dirty="0"/>
          </a:p>
          <a:p>
            <a:r>
              <a:rPr lang="en-US" dirty="0"/>
              <a:t>“Observability” might be a fancy new term on the horizon, but it really </a:t>
            </a:r>
            <a:r>
              <a:rPr lang="en-US" dirty="0">
                <a:solidFill>
                  <a:srgbClr val="FF0000"/>
                </a:solidFill>
              </a:rPr>
              <a:t>isn’t a novel idea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Events, tracing, exception tracking </a:t>
            </a:r>
            <a:r>
              <a:rPr lang="en-US" dirty="0"/>
              <a:t>are all a derivative of logs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one has been using any of these tools, one already has some form of “observability”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 essence “observability” </a:t>
            </a:r>
            <a:r>
              <a:rPr lang="en-US" dirty="0" smtClean="0">
                <a:solidFill>
                  <a:srgbClr val="FF0000"/>
                </a:solidFill>
              </a:rPr>
              <a:t>captures </a:t>
            </a:r>
            <a:r>
              <a:rPr lang="en-US" dirty="0">
                <a:solidFill>
                  <a:srgbClr val="FF0000"/>
                </a:solidFill>
              </a:rPr>
              <a:t>what “monitoring” doesn’t (and ideally, shouldn’t</a:t>
            </a:r>
            <a:r>
              <a:rPr lang="en-US" dirty="0" smtClean="0">
                <a:solidFill>
                  <a:srgbClr val="FF0000"/>
                </a:solidFill>
              </a:rPr>
              <a:t>)!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691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vs </a:t>
            </a:r>
            <a:r>
              <a:rPr lang="en-IN" dirty="0" smtClean="0"/>
              <a:t>Observability(2)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“Monitoring” is </a:t>
            </a:r>
            <a:r>
              <a:rPr lang="en-US" dirty="0">
                <a:solidFill>
                  <a:srgbClr val="FF0000"/>
                </a:solidFill>
              </a:rPr>
              <a:t>best suited to report the overall health of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Aiming to “monitor everything” can prove to be </a:t>
            </a:r>
            <a:r>
              <a:rPr lang="en-US" dirty="0">
                <a:solidFill>
                  <a:srgbClr val="FF0000"/>
                </a:solidFill>
              </a:rPr>
              <a:t>an anti-pattern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</a:t>
            </a:r>
            <a:r>
              <a:rPr lang="en-US" dirty="0">
                <a:solidFill>
                  <a:srgbClr val="FF0000"/>
                </a:solidFill>
              </a:rPr>
              <a:t>best limited to key business and systems metrics </a:t>
            </a:r>
            <a:r>
              <a:rPr lang="en-US" dirty="0"/>
              <a:t>derived from time-series based instrumentation, known failure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modes </a:t>
            </a:r>
            <a:r>
              <a:rPr lang="en-US" dirty="0"/>
              <a:t>as well as </a:t>
            </a:r>
            <a:r>
              <a:rPr lang="en-US" dirty="0" err="1"/>
              <a:t>blackbox</a:t>
            </a:r>
            <a:r>
              <a:rPr lang="en-US" dirty="0"/>
              <a:t> tests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“Observability”, on the other hand, </a:t>
            </a:r>
            <a:r>
              <a:rPr lang="en-US" dirty="0">
                <a:solidFill>
                  <a:srgbClr val="FF0000"/>
                </a:solidFill>
              </a:rPr>
              <a:t>aims to provide highly granular insights into the behavior of </a:t>
            </a:r>
            <a:r>
              <a:rPr lang="en-US" dirty="0" smtClean="0">
                <a:solidFill>
                  <a:srgbClr val="FF0000"/>
                </a:solidFill>
              </a:rPr>
              <a:t>systems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along with </a:t>
            </a:r>
            <a:r>
              <a:rPr lang="en-US" dirty="0"/>
              <a:t>rich </a:t>
            </a:r>
            <a:r>
              <a:rPr lang="en-US" dirty="0" smtClean="0"/>
              <a:t>context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perfect for debugging purposes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Since it’s still not possible to predict every single failure mode a system could potentially run into or predict every possible way in which a system could misbehave,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it becomes important that we build systems that can be debugged armed with evidence and not conjecture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10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3220</TotalTime>
  <Words>1266</Words>
  <Application>Microsoft Office PowerPoint</Application>
  <PresentationFormat>Widescreen</PresentationFormat>
  <Paragraphs>129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Monitoring and Observability</vt:lpstr>
      <vt:lpstr>Only half joking – Monitoring to Observability </vt:lpstr>
      <vt:lpstr>Monitoring</vt:lpstr>
      <vt:lpstr>Whitebox monitoring</vt:lpstr>
      <vt:lpstr>Monitoring is for symptom based Alerting</vt:lpstr>
      <vt:lpstr>“Monitorable” systems</vt:lpstr>
      <vt:lpstr>Monitoring data needs to actionable</vt:lpstr>
      <vt:lpstr>Monitoring vs Observability</vt:lpstr>
      <vt:lpstr>Monitoring vs Observability(2)</vt:lpstr>
      <vt:lpstr>Monitoring vs Observability(3)</vt:lpstr>
      <vt:lpstr>Observability at Twitter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247</cp:revision>
  <dcterms:created xsi:type="dcterms:W3CDTF">2018-10-16T06:13:57Z</dcterms:created>
  <dcterms:modified xsi:type="dcterms:W3CDTF">2023-09-21T02:00:36Z</dcterms:modified>
</cp:coreProperties>
</file>

<file path=docProps/thumbnail.jpeg>
</file>